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12192000" cy="6858000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86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41F6B-5FD7-4E77-AA9C-E5F830F3E6AB}" type="datetimeFigureOut">
              <a:rPr lang="id-ID" smtClean="0"/>
              <a:t>05/10/2021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10C96-CAF0-47E8-BA5B-78DE879A90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373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260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6666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901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0268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8276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1944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2657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2710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2927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799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622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308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033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389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7892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288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048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0C96-CAF0-47E8-BA5B-78DE879A90F4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998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D0F7-ED45-446D-9D63-0FA91C229D2C}" type="datetime1">
              <a:rPr lang="id-ID" smtClean="0"/>
              <a:t>05/10/2021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608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99FF-8B77-4DC2-8F64-3DE0337ABC1D}" type="datetime1">
              <a:rPr lang="id-ID" smtClean="0"/>
              <a:t>05/10/2021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851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54B4-CB07-43F4-826A-03879B13BD16}" type="datetime1">
              <a:rPr lang="id-ID" smtClean="0"/>
              <a:t>05/10/2021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94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6ACC-EA34-420A-8BB3-01634003E186}" type="datetime1">
              <a:rPr lang="id-ID" smtClean="0"/>
              <a:t>05/10/2021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605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A604-9916-4F10-92C4-BAED41CE2B31}" type="datetime1">
              <a:rPr lang="id-ID" smtClean="0"/>
              <a:t>05/10/2021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604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61A-C34D-462E-B47A-CE86C7E9F535}" type="datetime1">
              <a:rPr lang="id-ID" smtClean="0"/>
              <a:t>05/10/2021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232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B684-509E-4F90-9F72-4397EEB79F40}" type="datetime1">
              <a:rPr lang="id-ID" smtClean="0"/>
              <a:t>05/10/2021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53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06C9-60E7-4975-ADA3-B1B5EE1D6B96}" type="datetime1">
              <a:rPr lang="id-ID" smtClean="0"/>
              <a:t>05/10/2021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913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3EC4-74C4-4DFD-9110-8C4535B5346A}" type="datetime1">
              <a:rPr lang="id-ID" smtClean="0"/>
              <a:t>05/10/2021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070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C0D2-F5B5-45E4-AC20-091A8DBEDF8C}" type="datetime1">
              <a:rPr lang="id-ID" smtClean="0"/>
              <a:t>05/10/2021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6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FB66-18E4-4A8D-8B19-34125BA230F3}" type="datetime1">
              <a:rPr lang="id-ID" smtClean="0"/>
              <a:t>05/10/2021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010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360D-F935-44AF-A122-E2A29C871B47}" type="datetime1">
              <a:rPr lang="id-ID" smtClean="0"/>
              <a:t>05/10/2021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F4D89-9C21-4775-9ABE-88AA5E7FCD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924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issions.sibermu.ac.i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8D46A9F0-9891-4EE1-A749-01E5AE611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D4F9BEE-F556-4A13-81E8-049453B25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95119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Panduan Portal </a:t>
            </a:r>
            <a:r>
              <a:rPr lang="en-US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Admisi</a:t>
            </a:r>
            <a:r>
              <a:rPr lang="en-US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Universitas </a:t>
            </a:r>
            <a:r>
              <a:rPr lang="en-US" sz="4000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Siber</a:t>
            </a:r>
            <a:r>
              <a:rPr lang="en-US" sz="40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Muhammadiyah</a:t>
            </a:r>
            <a:endParaRPr lang="id-ID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EB06510-2992-4D17-9C9F-C4EA7452E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7480"/>
            <a:ext cx="9144000" cy="1340319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Akses</a:t>
            </a:r>
            <a:r>
              <a:rPr lang="en-US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http://admissions.sibermu.ac.id/</a:t>
            </a:r>
            <a:endParaRPr lang="id-ID" b="1" dirty="0">
              <a:solidFill>
                <a:srgbClr val="FFC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AEB48-AC65-49FF-ACF7-4F5A4DE1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1</a:t>
            </a:fld>
            <a:endParaRPr lang="id-ID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8D2CCC9-6F40-46E3-B3DE-5718E233F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1" y="286244"/>
            <a:ext cx="1672237" cy="836119"/>
          </a:xfrm>
          <a:prstGeom prst="rect">
            <a:avLst/>
          </a:prstGeom>
        </p:spPr>
      </p:pic>
      <p:pic>
        <p:nvPicPr>
          <p:cNvPr id="12" name="Picture 11" descr="A picture containing text, pool ball, sport&#10;&#10;Description automatically generated">
            <a:extLst>
              <a:ext uri="{FF2B5EF4-FFF2-40B4-BE49-F238E27FC236}">
                <a16:creationId xmlns:a16="http://schemas.microsoft.com/office/drawing/2014/main" id="{61B96F8C-9DE7-476C-AEC0-FF0A3D92AF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6137646"/>
            <a:ext cx="2743200" cy="4012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705FD0-FFE4-47D1-ABAC-18BC0D8CA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92" y="6219825"/>
            <a:ext cx="1470107" cy="3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9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337" b="12437"/>
          <a:stretch/>
        </p:blipFill>
        <p:spPr>
          <a:xfrm>
            <a:off x="0" y="0"/>
            <a:ext cx="12192000" cy="57049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4E917-5B2D-4BB9-A82F-DE40890F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842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442" b="5098"/>
          <a:stretch/>
        </p:blipFill>
        <p:spPr>
          <a:xfrm>
            <a:off x="0" y="0"/>
            <a:ext cx="12192000" cy="62007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60D0A-EC46-4A83-B584-057D61E6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11</a:t>
            </a:fld>
            <a:endParaRPr lang="id-ID"/>
          </a:p>
        </p:txBody>
      </p:sp>
      <p:pic>
        <p:nvPicPr>
          <p:cNvPr id="6" name="Picture 5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6B1DDA96-D96E-45A2-BAD9-784247864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88" y="2406723"/>
            <a:ext cx="2419702" cy="6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0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487" b="20888"/>
          <a:stretch/>
        </p:blipFill>
        <p:spPr>
          <a:xfrm>
            <a:off x="0" y="0"/>
            <a:ext cx="12187497" cy="51134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9B0EB-40F0-449C-8A87-86084AE6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12</a:t>
            </a:fld>
            <a:endParaRPr lang="id-ID"/>
          </a:p>
        </p:txBody>
      </p:sp>
      <p:pic>
        <p:nvPicPr>
          <p:cNvPr id="6" name="Picture 5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84973A20-E22E-44B3-B09E-C7619191E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22" y="2155424"/>
            <a:ext cx="2419702" cy="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7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82638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14F39-D907-4B31-A196-4124E11A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13</a:t>
            </a:fld>
            <a:endParaRPr lang="id-ID"/>
          </a:p>
        </p:txBody>
      </p:sp>
      <p:pic>
        <p:nvPicPr>
          <p:cNvPr id="5" name="Picture 4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926B0E88-5C65-41EB-A4D2-00883A5DB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99" y="6020871"/>
            <a:ext cx="2419702" cy="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4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506" b="12435"/>
          <a:stretch/>
        </p:blipFill>
        <p:spPr>
          <a:xfrm>
            <a:off x="0" y="1"/>
            <a:ext cx="12192000" cy="56934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EA4F9-5C86-4A09-8689-04031B40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964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437" b="12434"/>
          <a:stretch/>
        </p:blipFill>
        <p:spPr>
          <a:xfrm>
            <a:off x="0" y="0"/>
            <a:ext cx="12192000" cy="56982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A8901-1BE1-46B2-AA2F-AB7B813D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15</a:t>
            </a:fld>
            <a:endParaRPr lang="id-ID"/>
          </a:p>
        </p:txBody>
      </p:sp>
      <p:pic>
        <p:nvPicPr>
          <p:cNvPr id="6" name="Picture 5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AC765D1F-2102-4416-93DC-A0878204C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25" y="2796543"/>
            <a:ext cx="2419702" cy="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70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706" b="13444"/>
          <a:stretch/>
        </p:blipFill>
        <p:spPr>
          <a:xfrm>
            <a:off x="0" y="0"/>
            <a:ext cx="12209731" cy="561874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E61F5-9A35-4A86-BE2B-4E5267E1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16</a:t>
            </a:fld>
            <a:endParaRPr lang="id-ID"/>
          </a:p>
        </p:txBody>
      </p:sp>
      <p:pic>
        <p:nvPicPr>
          <p:cNvPr id="6" name="Picture 5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85145370-10D3-41B2-932A-E2E4342D2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81" y="4455862"/>
            <a:ext cx="2419702" cy="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88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343" b="12434"/>
          <a:stretch/>
        </p:blipFill>
        <p:spPr>
          <a:xfrm>
            <a:off x="0" y="1"/>
            <a:ext cx="12188309" cy="57029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B3455-C423-4F1C-9E33-5E066675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3766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308" b="12434"/>
          <a:stretch/>
        </p:blipFill>
        <p:spPr>
          <a:xfrm>
            <a:off x="0" y="1"/>
            <a:ext cx="12192000" cy="570712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AF5D2-16CB-4A5D-851E-D55EA059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079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563" b="12435"/>
          <a:stretch/>
        </p:blipFill>
        <p:spPr>
          <a:xfrm>
            <a:off x="0" y="0"/>
            <a:ext cx="12192000" cy="56895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DE806-C27C-4DD4-BC43-6355A8DD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19</a:t>
            </a:fld>
            <a:endParaRPr lang="id-ID"/>
          </a:p>
        </p:txBody>
      </p:sp>
      <p:pic>
        <p:nvPicPr>
          <p:cNvPr id="6" name="Picture 5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A31E4A4C-96AB-4132-804F-85AAD4886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73" y="2796543"/>
            <a:ext cx="2419702" cy="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7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562" b="5439"/>
          <a:stretch/>
        </p:blipFill>
        <p:spPr>
          <a:xfrm>
            <a:off x="-5953" y="0"/>
            <a:ext cx="12197953" cy="61722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11D5-309C-4C9C-880A-0E91DC8F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2</a:t>
            </a:fld>
            <a:endParaRPr lang="id-ID"/>
          </a:p>
        </p:txBody>
      </p:sp>
      <p:pic>
        <p:nvPicPr>
          <p:cNvPr id="7" name="Picture 6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653604DF-B336-4EB4-82BA-EEF509CBD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62" y="5103180"/>
            <a:ext cx="3411433" cy="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5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8D46A9F0-9891-4EE1-A749-01E5AE611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D4F9BEE-F556-4A13-81E8-049453B25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90859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Terima</a:t>
            </a:r>
            <a:r>
              <a:rPr lang="en-US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Kasih</a:t>
            </a:r>
            <a:endParaRPr lang="id-ID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EB06510-2992-4D17-9C9F-C4EA7452E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9746"/>
            <a:ext cx="9144000" cy="160805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Sampai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Jumpa</a:t>
            </a:r>
            <a:r>
              <a:rPr lang="en-US" sz="2800" b="1" dirty="0">
                <a:solidFill>
                  <a:schemeClr val="bg1"/>
                </a:solidFill>
              </a:rPr>
              <a:t> di Universitas </a:t>
            </a:r>
            <a:r>
              <a:rPr lang="en-US" sz="2800" b="1" dirty="0" err="1">
                <a:solidFill>
                  <a:schemeClr val="bg1"/>
                </a:solidFill>
              </a:rPr>
              <a:t>Siber</a:t>
            </a:r>
            <a:r>
              <a:rPr lang="en-US" sz="2800" b="1" dirty="0">
                <a:solidFill>
                  <a:schemeClr val="bg1"/>
                </a:solidFill>
              </a:rPr>
              <a:t> Muhammadiyah</a:t>
            </a:r>
            <a:endParaRPr lang="id-ID" sz="2800" b="1" dirty="0">
              <a:solidFill>
                <a:srgbClr val="FFC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AEB48-AC65-49FF-ACF7-4F5A4DE1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20</a:t>
            </a:fld>
            <a:endParaRPr lang="id-ID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8D2CCC9-6F40-46E3-B3DE-5718E233F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1" y="286244"/>
            <a:ext cx="1672237" cy="836119"/>
          </a:xfrm>
          <a:prstGeom prst="rect">
            <a:avLst/>
          </a:prstGeom>
        </p:spPr>
      </p:pic>
      <p:pic>
        <p:nvPicPr>
          <p:cNvPr id="12" name="Picture 11" descr="A picture containing text, pool ball, sport&#10;&#10;Description automatically generated">
            <a:extLst>
              <a:ext uri="{FF2B5EF4-FFF2-40B4-BE49-F238E27FC236}">
                <a16:creationId xmlns:a16="http://schemas.microsoft.com/office/drawing/2014/main" id="{61B96F8C-9DE7-476C-AEC0-FF0A3D92A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6137646"/>
            <a:ext cx="2743200" cy="4012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705FD0-FFE4-47D1-ABAC-18BC0D8CA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92" y="6219825"/>
            <a:ext cx="1470107" cy="3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7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560" b="5326"/>
          <a:stretch/>
        </p:blipFill>
        <p:spPr>
          <a:xfrm>
            <a:off x="0" y="-1"/>
            <a:ext cx="12192000" cy="6176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88C7B-DFFE-4D34-A24B-8CBD6D79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3</a:t>
            </a:fld>
            <a:endParaRPr lang="id-ID"/>
          </a:p>
        </p:txBody>
      </p:sp>
      <p:pic>
        <p:nvPicPr>
          <p:cNvPr id="6" name="Picture 5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D924F0EF-0F68-4791-86E2-D8007D16C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22" y="5228277"/>
            <a:ext cx="1534177" cy="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8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451" b="5601"/>
          <a:stretch/>
        </p:blipFill>
        <p:spPr>
          <a:xfrm>
            <a:off x="0" y="0"/>
            <a:ext cx="12205010" cy="617219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BC52B-BF81-4D69-A1AB-0FB05C6E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511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490" b="5493"/>
          <a:stretch/>
        </p:blipFill>
        <p:spPr>
          <a:xfrm>
            <a:off x="0" y="0"/>
            <a:ext cx="12205012" cy="61769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996AB-4C57-4BE1-9D7F-EF3AA977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5</a:t>
            </a:fld>
            <a:endParaRPr lang="id-ID"/>
          </a:p>
        </p:txBody>
      </p:sp>
      <p:pic>
        <p:nvPicPr>
          <p:cNvPr id="6" name="Picture 5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ACC6DDC8-1FE4-45FD-8FC8-6140770A1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3" y="1646238"/>
            <a:ext cx="12637501" cy="7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1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576" b="6241"/>
          <a:stretch/>
        </p:blipFill>
        <p:spPr>
          <a:xfrm>
            <a:off x="0" y="0"/>
            <a:ext cx="12192000" cy="61130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D88DE-9EED-4A2B-AFC3-56071B4A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6</a:t>
            </a:fld>
            <a:endParaRPr lang="id-ID"/>
          </a:p>
        </p:txBody>
      </p:sp>
      <p:pic>
        <p:nvPicPr>
          <p:cNvPr id="6" name="Picture 5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70719E23-0106-46E7-8298-F123D2664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62" y="5349913"/>
            <a:ext cx="3411433" cy="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9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548" b="5321"/>
          <a:stretch/>
        </p:blipFill>
        <p:spPr>
          <a:xfrm>
            <a:off x="0" y="0"/>
            <a:ext cx="12192000" cy="61782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042BB-8F1F-429B-875D-74865487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7</a:t>
            </a:fld>
            <a:endParaRPr lang="id-ID"/>
          </a:p>
        </p:txBody>
      </p:sp>
      <p:pic>
        <p:nvPicPr>
          <p:cNvPr id="6" name="Picture 5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A328CADF-FCA3-4950-B168-4F2EB0DAE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39" y="2581362"/>
            <a:ext cx="2718085" cy="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88" y="0"/>
            <a:ext cx="7911824" cy="685189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816B7-A99A-4BD4-ADC0-D0A7E7F4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8</a:t>
            </a:fld>
            <a:endParaRPr lang="id-ID"/>
          </a:p>
        </p:txBody>
      </p:sp>
      <p:pic>
        <p:nvPicPr>
          <p:cNvPr id="5" name="Picture 4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F24E7D31-6D7F-4797-A09E-E3E63E9EA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49" y="365125"/>
            <a:ext cx="2419702" cy="632457"/>
          </a:xfrm>
          <a:prstGeom prst="rect">
            <a:avLst/>
          </a:prstGeom>
        </p:spPr>
      </p:pic>
      <p:pic>
        <p:nvPicPr>
          <p:cNvPr id="6" name="Picture 5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5C2B76BC-16F7-4A19-9B9C-273214332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608" y="6225543"/>
            <a:ext cx="1372678" cy="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7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27" y="-3467"/>
            <a:ext cx="8114945" cy="686146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A92BF-7BCE-44E6-89BF-9A6DF125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D89-9C21-4775-9ABE-88AA5E7FCD93}" type="slidenum">
              <a:rPr lang="id-ID" smtClean="0"/>
              <a:t>9</a:t>
            </a:fld>
            <a:endParaRPr lang="id-ID"/>
          </a:p>
        </p:txBody>
      </p:sp>
      <p:pic>
        <p:nvPicPr>
          <p:cNvPr id="5" name="Picture 4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5B1BE0BB-B28D-4A55-9C27-5D0722BEA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70" y="365125"/>
            <a:ext cx="2419702" cy="632457"/>
          </a:xfrm>
          <a:prstGeom prst="rect">
            <a:avLst/>
          </a:prstGeom>
        </p:spPr>
      </p:pic>
      <p:pic>
        <p:nvPicPr>
          <p:cNvPr id="6" name="Picture 5" descr="A picture containing red, device, meter, image&#10;&#10;Description automatically generated">
            <a:extLst>
              <a:ext uri="{FF2B5EF4-FFF2-40B4-BE49-F238E27FC236}">
                <a16:creationId xmlns:a16="http://schemas.microsoft.com/office/drawing/2014/main" id="{5F5F5749-4F95-424D-91EC-9398036C6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010" y="5903596"/>
            <a:ext cx="1570462" cy="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39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64</Words>
  <Application>Microsoft Office PowerPoint</Application>
  <PresentationFormat>Widescreen</PresentationFormat>
  <Paragraphs>43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Office Theme</vt:lpstr>
      <vt:lpstr>Panduan Portal Admisi Universitas Siber Muhammadiyah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 SABDODADI</dc:creator>
  <cp:lastModifiedBy>LP2 UMY</cp:lastModifiedBy>
  <cp:revision>9</cp:revision>
  <dcterms:created xsi:type="dcterms:W3CDTF">2021-10-04T02:33:37Z</dcterms:created>
  <dcterms:modified xsi:type="dcterms:W3CDTF">2021-10-04T23:48:42Z</dcterms:modified>
</cp:coreProperties>
</file>